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r:id="rId1"/>
  </p:sldMasterIdLst>
  <p:notesMasterIdLst>
    <p:notesMasterId r:id="rId11"/>
  </p:notesMasterIdLst>
  <p:handoutMasterIdLst>
    <p:handoutMasterId r:id="rId12"/>
  </p:handoutMasterIdLst>
  <p:sldIdLst>
    <p:sldId id="338" r:id="rId2"/>
    <p:sldId id="298" r:id="rId3"/>
    <p:sldId id="334" r:id="rId4"/>
    <p:sldId id="342" r:id="rId5"/>
    <p:sldId id="305" r:id="rId6"/>
    <p:sldId id="339" r:id="rId7"/>
    <p:sldId id="345" r:id="rId8"/>
    <p:sldId id="337" r:id="rId9"/>
    <p:sldId id="343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000000"/>
    <a:srgbClr val="FFD28E"/>
    <a:srgbClr val="FFF247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4551" autoAdjust="0"/>
    <p:restoredTop sz="94668" autoAdjust="0"/>
  </p:normalViewPr>
  <p:slideViewPr>
    <p:cSldViewPr>
      <p:cViewPr>
        <p:scale>
          <a:sx n="100" d="100"/>
          <a:sy n="100" d="100"/>
        </p:scale>
        <p:origin x="-2368" y="-1320"/>
      </p:cViewPr>
      <p:guideLst>
        <p:guide orient="horz" pos="2160"/>
        <p:guide pos="422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DA6A773-2F39-414E-A580-B492D0D81DC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93408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9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221599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noProof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8141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HG Mincho Light J" charset="0"/>
          <a:cs typeface="HG Mincho Light J" charset="0"/>
        </a:defRPr>
      </a:lvl9pPr>
    </p:titleStyle>
    <p:bodyStyle>
      <a:lvl1pPr marL="338138" indent="-338138" algn="l" defTabSz="449263" rtl="0" eaLnBrk="0" fontAlgn="base" hangingPunct="0"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6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66800" y="1828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>
                <a:solidFill>
                  <a:schemeClr val="bg1"/>
                </a:solidFill>
              </a:rPr>
              <a:t>LA CONSTRUCCIÓ DE LA FORMA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28992" y="785794"/>
            <a:ext cx="167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2015T</a:t>
            </a:r>
          </a:p>
          <a:p>
            <a:pPr algn="ctr"/>
            <a:r>
              <a:rPr lang="es-ES_tradnl" sz="1400" dirty="0" smtClean="0">
                <a:solidFill>
                  <a:schemeClr val="bg1"/>
                </a:solidFill>
              </a:rPr>
              <a:t>PT </a:t>
            </a:r>
            <a:r>
              <a:rPr lang="es-ES_tradnl" sz="1400" dirty="0" err="1" smtClean="0">
                <a:solidFill>
                  <a:schemeClr val="bg1"/>
                </a:solidFill>
              </a:rPr>
              <a:t>VIIb</a:t>
            </a:r>
            <a:r>
              <a:rPr lang="es-ES_tradnl" sz="1400" dirty="0" smtClean="0">
                <a:solidFill>
                  <a:schemeClr val="bg1"/>
                </a:solidFill>
              </a:rPr>
              <a:t> </a:t>
            </a:r>
            <a:endParaRPr lang="es-ES_tradnl" sz="14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24000" y="5072074"/>
            <a:ext cx="6262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JORDI PARCERISAS. COORDINADOR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JORDI PARCERISAS, SANTI SOTO. PROJECTES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ANTONI PARICIO, LLUIS PARRAMÓN. </a:t>
            </a:r>
            <a:r>
              <a:rPr lang="es-ES_tradnl" sz="1600" dirty="0" err="1" smtClean="0">
                <a:solidFill>
                  <a:schemeClr val="bg1"/>
                </a:solidFill>
              </a:rPr>
              <a:t>TECNOLOGIA</a:t>
            </a:r>
            <a:endParaRPr lang="es-ES_tradnl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551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Juan Valverde de Amu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4412" y="0"/>
            <a:ext cx="46951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iste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600"/>
            <a:ext cx="9144000" cy="462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428596" y="1000108"/>
          <a:ext cx="8129614" cy="4393013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57252"/>
                <a:gridCol w="3143272"/>
                <a:gridCol w="857256"/>
                <a:gridCol w="3071834"/>
              </a:tblGrid>
              <a:tr h="420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Lliurament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>
                          <a:latin typeface="Arial"/>
                          <a:ea typeface="Calibri"/>
                          <a:cs typeface="Arial"/>
                        </a:rPr>
                        <a:t>Contingut</a:t>
                      </a:r>
                      <a:endParaRPr lang="es-ES_tradnl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>
                          <a:latin typeface="Arial"/>
                          <a:ea typeface="Calibri"/>
                          <a:cs typeface="Arial"/>
                        </a:rPr>
                        <a:t>Valoració</a:t>
                      </a:r>
                      <a:endParaRPr lang="es-ES_tradnl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>
                          <a:latin typeface="Arial"/>
                          <a:ea typeface="Calibri"/>
                          <a:cs typeface="Arial"/>
                        </a:rPr>
                        <a:t>Data </a:t>
                      </a: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prevista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Anàlisi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10 %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23 set</a:t>
                      </a: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Emplaçament, maqueta de volum i estructura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00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ca-ES" sz="1000" baseline="0" dirty="0" err="1" smtClean="0">
                          <a:latin typeface="Arial"/>
                          <a:ea typeface="Calibri"/>
                          <a:cs typeface="Arial"/>
                        </a:rPr>
                        <a:t>oct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Imatges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14 </a:t>
                      </a:r>
                      <a:r>
                        <a:rPr lang="ca-ES" sz="1000" dirty="0" err="1" smtClean="0">
                          <a:latin typeface="Arial"/>
                          <a:ea typeface="Calibri"/>
                          <a:cs typeface="Arial"/>
                        </a:rPr>
                        <a:t>oct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Esquema principi instal·lacions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21 </a:t>
                      </a:r>
                      <a:r>
                        <a:rPr lang="ca-ES" sz="1000" dirty="0" err="1" smtClean="0">
                          <a:latin typeface="Arial"/>
                          <a:ea typeface="Calibri"/>
                          <a:cs typeface="Arial"/>
                        </a:rPr>
                        <a:t>oct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Distribució</a:t>
                      </a:r>
                      <a:r>
                        <a:rPr lang="es-ES_tradnl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 </a:t>
                      </a:r>
                      <a:r>
                        <a:rPr lang="es-ES_tradnl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seccions</a:t>
                      </a:r>
                      <a:endParaRPr lang="es-ES_tradnl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ca-ES" sz="1000" baseline="0" dirty="0" err="1" smtClean="0">
                          <a:latin typeface="Arial"/>
                          <a:ea typeface="Calibri"/>
                          <a:cs typeface="Arial"/>
                        </a:rPr>
                        <a:t>nov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Sistema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constructiu i façana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23 </a:t>
                      </a:r>
                      <a:r>
                        <a:rPr lang="ca-ES" sz="1000" dirty="0" err="1" smtClean="0">
                          <a:latin typeface="Arial"/>
                          <a:ea typeface="Calibri"/>
                          <a:cs typeface="Arial"/>
                        </a:rPr>
                        <a:t>nov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Resum control</a:t>
                      </a:r>
                      <a:r>
                        <a:rPr lang="ca-ES" sz="1000" baseline="0" dirty="0" smtClean="0">
                          <a:latin typeface="Arial"/>
                          <a:ea typeface="Calibri"/>
                          <a:cs typeface="Arial"/>
                        </a:rPr>
                        <a:t> idea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kern="1200" dirty="0" smtClean="0">
                          <a:solidFill>
                            <a:schemeClr val="lt1"/>
                          </a:solidFill>
                          <a:latin typeface="Arial"/>
                          <a:ea typeface="Calibri"/>
                          <a:cs typeface="Arial"/>
                        </a:rPr>
                        <a:t>35%</a:t>
                      </a:r>
                      <a:endParaRPr lang="es-ES_tradnl" sz="1000" kern="1200" dirty="0">
                        <a:solidFill>
                          <a:schemeClr val="lt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9 des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Projecte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45%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ca-E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11 gen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a-ES" sz="1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Valoració discrecional: assistència, participació...</a:t>
                      </a:r>
                      <a:endParaRPr lang="es-ES_tradnl" sz="1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latin typeface="Arial"/>
                          <a:ea typeface="Calibri"/>
                          <a:cs typeface="Arial"/>
                        </a:rPr>
                        <a:t>10%</a:t>
                      </a:r>
                      <a:endParaRPr lang="es-ES_tradnl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_tradnl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1524000" y="5486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Institut  Maria </a:t>
            </a:r>
            <a:r>
              <a:rPr lang="ca-ES" sz="2000" b="1" dirty="0" err="1" smtClean="0">
                <a:solidFill>
                  <a:schemeClr val="bg1"/>
                </a:solidFill>
              </a:rPr>
              <a:t>Espinalt</a:t>
            </a:r>
            <a:r>
              <a:rPr lang="ca-ES" sz="2000" b="1" dirty="0" smtClean="0">
                <a:solidFill>
                  <a:schemeClr val="bg1"/>
                </a:solidFill>
              </a:rPr>
              <a:t>  4/3 4.700 m2  a l’Antic Camí de València 82-90 de Barcelona</a:t>
            </a:r>
            <a:endParaRPr lang="ca-ES" sz="2000" dirty="0">
              <a:solidFill>
                <a:schemeClr val="bg1"/>
              </a:solidFill>
            </a:endParaRPr>
          </a:p>
        </p:txBody>
      </p:sp>
      <p:pic>
        <p:nvPicPr>
          <p:cNvPr id="7" name="6 Imagen" descr="Situacio.jpg"/>
          <p:cNvPicPr>
            <a:picLocks noChangeAspect="1"/>
          </p:cNvPicPr>
          <p:nvPr/>
        </p:nvPicPr>
        <p:blipFill>
          <a:blip r:embed="rId2"/>
          <a:srcRect l="7369" t="4911" r="7153" b="64583"/>
          <a:stretch>
            <a:fillRect/>
          </a:stretch>
        </p:blipFill>
        <p:spPr>
          <a:xfrm>
            <a:off x="1571604" y="1500174"/>
            <a:ext cx="580076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1524000" y="5486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bg1"/>
                </a:solidFill>
              </a:rPr>
              <a:t>Parcel·la 4.863 m2 Ocupable 2.431 m2 PB+4P</a:t>
            </a:r>
            <a:endParaRPr lang="ca-ES" sz="2000" dirty="0">
              <a:solidFill>
                <a:schemeClr val="bg1"/>
              </a:solidFill>
            </a:endParaRPr>
          </a:p>
        </p:txBody>
      </p:sp>
      <p:pic>
        <p:nvPicPr>
          <p:cNvPr id="7" name="6 Imagen" descr="Emplaçament.jpg"/>
          <p:cNvPicPr>
            <a:picLocks noChangeAspect="1"/>
          </p:cNvPicPr>
          <p:nvPr/>
        </p:nvPicPr>
        <p:blipFill>
          <a:blip r:embed="rId2"/>
          <a:srcRect l="7261" t="5208" r="7261" b="64343"/>
          <a:stretch>
            <a:fillRect/>
          </a:stretch>
        </p:blipFill>
        <p:spPr>
          <a:xfrm>
            <a:off x="1285852" y="1285860"/>
            <a:ext cx="6520409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G_1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133600"/>
            <a:ext cx="3149600" cy="2362200"/>
          </a:xfrm>
          <a:prstGeom prst="rect">
            <a:avLst/>
          </a:prstGeom>
        </p:spPr>
      </p:pic>
      <p:pic>
        <p:nvPicPr>
          <p:cNvPr id="6" name="Imagen 5" descr="IMG_19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uman_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0"/>
            <a:ext cx="35865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rl Lew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219200"/>
            <a:ext cx="3265714" cy="4572000"/>
          </a:xfrm>
          <a:prstGeom prst="rect">
            <a:avLst/>
          </a:prstGeom>
        </p:spPr>
      </p:pic>
      <p:pic>
        <p:nvPicPr>
          <p:cNvPr id="3" name="Imagen 2" descr="Abebe Bikila.jpg"/>
          <p:cNvPicPr>
            <a:picLocks noChangeAspect="1"/>
          </p:cNvPicPr>
          <p:nvPr/>
        </p:nvPicPr>
        <p:blipFill>
          <a:blip r:embed="rId3"/>
          <a:srcRect l="3603" r="50447"/>
          <a:stretch>
            <a:fillRect/>
          </a:stretch>
        </p:blipFill>
        <p:spPr>
          <a:xfrm>
            <a:off x="4724400" y="1219200"/>
            <a:ext cx="344299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HG Mincho Light J"/>
        <a:cs typeface="HG Mincho Light J"/>
      </a:majorFont>
      <a:minorFont>
        <a:latin typeface="Times New Roman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122</Words>
  <Application>Microsoft Office PowerPoint</Application>
  <PresentationFormat>Presentación en pantalla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Parcerisas Serrahima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Topografía Elemental</dc:title>
  <dc:creator>projeav24</dc:creator>
  <cp:lastModifiedBy>Clea Parcerisas</cp:lastModifiedBy>
  <cp:revision>282</cp:revision>
  <dcterms:created xsi:type="dcterms:W3CDTF">2015-09-06T19:44:29Z</dcterms:created>
  <dcterms:modified xsi:type="dcterms:W3CDTF">2015-09-06T19:47:14Z</dcterms:modified>
</cp:coreProperties>
</file>